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6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639CEA-9F19-4958-BA79-243C6A01EE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AC0174-347A-4A26-8E6A-ADBC07D85E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509CD4-F7DA-4A38-8C59-3F09E50845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8311F-4935-41AC-9E13-B3E8F9A9589B}" type="datetimeFigureOut">
              <a:rPr lang="en-US" smtClean="0"/>
              <a:t>2/2/2019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FFF12C-3351-45EA-B439-4CD8542FD4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8BA73B-4795-4BE0-97BF-97C9288D3C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4FA4B-D4B2-47E3-89B0-5632C3884A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8876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9D9FCC-D099-47B8-98F8-677B6370B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FB6816A-7FF3-4F02-B05C-864CA427E4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54689E-A3B0-40FA-9D8B-D132D3405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8311F-4935-41AC-9E13-B3E8F9A9589B}" type="datetimeFigureOut">
              <a:rPr lang="en-US" smtClean="0"/>
              <a:t>2/2/2019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49FC57-B9A7-4CF5-92CE-3F16CADEC5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2265D1-C0A2-4B52-9B13-29D2BB708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4FA4B-D4B2-47E3-89B0-5632C3884A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5528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6A32046-C179-492F-A880-9B828B8020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007E93-495F-4506-940B-53422A9166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02294E-0C39-4489-A10F-96CC578802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8311F-4935-41AC-9E13-B3E8F9A9589B}" type="datetimeFigureOut">
              <a:rPr lang="en-US" smtClean="0"/>
              <a:t>2/2/2019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2239F2-D5E4-4138-B18F-BA1D742CBE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1807E9-4102-42E2-BCF0-8417F5F24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4FA4B-D4B2-47E3-89B0-5632C3884A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3188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A4CF8-84E0-48F6-AFBB-6968C0AF9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B8755B-5BAC-4033-9B01-3996665C08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1E6B69-72F3-40D1-810B-489BB52171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8311F-4935-41AC-9E13-B3E8F9A9589B}" type="datetimeFigureOut">
              <a:rPr lang="en-US" smtClean="0"/>
              <a:t>2/2/2019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1D4AEE-7B34-483D-A1F6-BB83C9AF7F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B73E80-7BC5-457A-857A-6AC6E81A3D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4FA4B-D4B2-47E3-89B0-5632C3884A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6621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E8CD2-3422-4B71-A245-18A25FB8A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A133AC-CFAF-410B-8314-C52A5ED19F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E2C457-7E76-466D-A625-A19BFFAD85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8311F-4935-41AC-9E13-B3E8F9A9589B}" type="datetimeFigureOut">
              <a:rPr lang="en-US" smtClean="0"/>
              <a:t>2/2/2019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0DCDBF-C335-4DAB-839D-61D0B6F9A8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742541-0AE8-4A7B-A94D-CD70CD422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4FA4B-D4B2-47E3-89B0-5632C3884A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7659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7CB28-E181-4FE0-8224-E36E49A7A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6A1B17-4845-482C-8577-52E5CD7B61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7579BD-EAAC-4A79-9E74-4AE76A4782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448219-4DDE-44C9-90D8-C6C2467B3F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8311F-4935-41AC-9E13-B3E8F9A9589B}" type="datetimeFigureOut">
              <a:rPr lang="en-US" smtClean="0"/>
              <a:t>2/2/2019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B81A6B-4A3F-457C-8534-A291D70347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18F22D-1C48-4C4D-B7F8-12947F2B03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4FA4B-D4B2-47E3-89B0-5632C3884A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5383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30E545-875A-448D-997D-B2E570CF4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5ADBCB-940F-4466-B967-C33541D969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4E02AD-CCAE-47A5-9587-AF0D3E1FC6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731FA7-16F1-447E-968D-6104572BDB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BB7FC37-7818-4960-9625-1F79D5A239F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EC66105-AB98-4869-A7D5-67AFFD1E6E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8311F-4935-41AC-9E13-B3E8F9A9589B}" type="datetimeFigureOut">
              <a:rPr lang="en-US" smtClean="0"/>
              <a:t>2/2/2019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E364ABD-D920-4AC0-8149-CA40F2D1B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B5B2B76-DE49-49FD-A39C-6096CC43A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4FA4B-D4B2-47E3-89B0-5632C3884A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9669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E84176-052D-400E-B175-90D6CF6B2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F5C421D-3079-4CC6-B15E-198C89F19A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8311F-4935-41AC-9E13-B3E8F9A9589B}" type="datetimeFigureOut">
              <a:rPr lang="en-US" smtClean="0"/>
              <a:t>2/2/2019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A53812-3326-46B5-AA88-9AF5853992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9E110A-1873-4CC3-9B17-6B8F5FBBE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4FA4B-D4B2-47E3-89B0-5632C3884A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318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CC5D592-9FB8-488B-9EED-C12568447D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8311F-4935-41AC-9E13-B3E8F9A9589B}" type="datetimeFigureOut">
              <a:rPr lang="en-US" smtClean="0"/>
              <a:t>2/2/2019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E008604-B53D-45CF-9D0F-D392841F74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952F89-0C21-4841-AF0B-691285890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4FA4B-D4B2-47E3-89B0-5632C3884A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3639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EE8BB8-E5AE-4CD1-A72E-2D34FBE334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325C14-7161-44A0-8A24-A8F38C623E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CC6EEF-F222-48F4-B082-DAEFE181D8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6C0C0C-F06D-431A-8F67-5B16758E7A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8311F-4935-41AC-9E13-B3E8F9A9589B}" type="datetimeFigureOut">
              <a:rPr lang="en-US" smtClean="0"/>
              <a:t>2/2/2019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CCDA23-6FB1-4FBD-A7FA-FC0F196A98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9B3925-950F-4E98-A67C-9AA530DA10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4FA4B-D4B2-47E3-89B0-5632C3884A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480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58E63-72CF-469B-A27B-4E422DC8EC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1BD54C0-024A-41AA-A650-83A5DFFF330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976035-79C7-40AF-BE20-9FB8B8D937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7377D4-89EA-4021-89B1-964DECF136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8311F-4935-41AC-9E13-B3E8F9A9589B}" type="datetimeFigureOut">
              <a:rPr lang="en-US" smtClean="0"/>
              <a:t>2/2/2019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DEEFD3-F9FA-4C56-AC49-942604F84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DFABBE-E889-413C-98E7-1CCA30B226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44FA4B-D4B2-47E3-89B0-5632C3884A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6428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13D2A8E-96E5-4BB1-AEB3-68ACC73DB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3E46A6-C0DE-46C5-BC13-8EB682A149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520A3C-9DD0-444A-9AD7-6F43720ABD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78311F-4935-41AC-9E13-B3E8F9A9589B}" type="datetimeFigureOut">
              <a:rPr lang="en-US" smtClean="0"/>
              <a:t>2/2/2019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1A021B-31A5-4E99-AC39-B1CAAEE45D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5D6C67-E564-464C-96DA-04CA7AD3E4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44FA4B-D4B2-47E3-89B0-5632C3884A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0589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63DAE7-D604-43D7-B26C-80D46575D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F6B814-049E-4779-B91D-B725C2032D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9263B82-D4F4-41BA-80F6-FA4AAE6A172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C3B5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4400" marR="0" lvl="2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 Light" panose="020B0403030403020204" pitchFamily="34" charset="0"/>
                <a:ea typeface="Source Sans Pro Light" panose="020B0403030403020204" pitchFamily="34" charset="0"/>
                <a:cs typeface="+mn-cs"/>
              </a:rPr>
              <a:t>Working with Paths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98C12C-9723-4FB1-B3BF-A5474C52405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8590" y="2946952"/>
            <a:ext cx="964096" cy="964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5628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DDB7996-A7FA-4A36-9C4A-AC6054E985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0975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1810B2D-C3BD-49D1-8E3B-A4A1B8B737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2381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A02BB61-69CE-4CB1-9D84-C20DC1CE7B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6767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D15B207-254A-45FC-815F-6C94FED126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0679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7AED62E-3A6B-4304-8465-F69D21BD66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5730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702A498-A682-41D8-B309-C25ACE66A4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5251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5EE0740-606D-4C6F-8F6D-AE85A12731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2155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CC79F40-E1DF-4472-9BC6-03B0EEAD23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0152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D2C2B57-7CC6-4639-A0B6-1CAD1E73F3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2353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8DEE747-0174-43D8-BEC1-D11C65D2E1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13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F0182F4-463D-43DF-B9FF-EBEC319959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4000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FC6A1AE-389E-4BE4-82D7-626DF135B4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8393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3B60C03-08A4-4765-A45C-2798ECB10A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699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846426D-BF92-4A72-9BC4-05E50415B3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3472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D29E923-9C4B-4DE8-80A3-7EEB8A69C6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2693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8C86B77-2928-4AEA-ADDA-00C8B314A7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00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A8AAB34-4E49-4D41-8A81-A335D4EAA3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5624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D4B98A1-BFA9-48ED-8105-44ADD5A33A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8434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3</Words>
  <Application>Microsoft Office PowerPoint</Application>
  <PresentationFormat>Widescreen</PresentationFormat>
  <Paragraphs>1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Calibri Light</vt:lpstr>
      <vt:lpstr>Source Sans Pro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Lucid Unity</dc:creator>
  <cp:lastModifiedBy>Lucid Unity</cp:lastModifiedBy>
  <cp:revision>18</cp:revision>
  <dcterms:created xsi:type="dcterms:W3CDTF">2019-02-01T17:38:31Z</dcterms:created>
  <dcterms:modified xsi:type="dcterms:W3CDTF">2019-02-01T17:57:27Z</dcterms:modified>
</cp:coreProperties>
</file>